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36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Lenovo\Desktop\structure 10.29\结果显示\微信图片_20191029202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9050" r="7586"/>
          <a:stretch/>
        </p:blipFill>
        <p:spPr bwMode="auto">
          <a:xfrm>
            <a:off x="1259632" y="1088740"/>
            <a:ext cx="691276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BD5F5D-B31C-45E2-87AC-E9945C13A74A}"/>
              </a:ext>
            </a:extLst>
          </p:cNvPr>
          <p:cNvSpPr txBox="1"/>
          <p:nvPr/>
        </p:nvSpPr>
        <p:spPr>
          <a:xfrm>
            <a:off x="1226132" y="5877272"/>
            <a:ext cx="662473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S2 Fig. </a:t>
            </a:r>
            <a:r>
              <a:rPr lang="en-US" sz="1400" dirty="0"/>
              <a:t>Estimation of the optimal number of populations (K) using the </a:t>
            </a:r>
            <a:r>
              <a:rPr lang="en-US" sz="1400" dirty="0" err="1"/>
              <a:t>deltaK</a:t>
            </a:r>
            <a:r>
              <a:rPr lang="en-US" sz="1400" dirty="0"/>
              <a:t>/K method. </a:t>
            </a:r>
          </a:p>
        </p:txBody>
      </p:sp>
    </p:spTree>
    <p:extLst>
      <p:ext uri="{BB962C8B-B14F-4D97-AF65-F5344CB8AC3E}">
        <p14:creationId xmlns:p14="http://schemas.microsoft.com/office/powerpoint/2010/main" val="382661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20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Cui, Liwang</cp:lastModifiedBy>
  <cp:revision>13</cp:revision>
  <dcterms:created xsi:type="dcterms:W3CDTF">2019-10-28T05:21:10Z</dcterms:created>
  <dcterms:modified xsi:type="dcterms:W3CDTF">2019-11-05T17:12:51Z</dcterms:modified>
</cp:coreProperties>
</file>